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7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BB0A7-10E2-42D7-8EAC-38B343A75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D1D5E4-9BC0-4F26-88FC-370042AD5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1011EE-0621-4948-8B38-3E264495B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9E60C-3587-4EF5-ABDF-F87CD050D48B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5CE664-9CA3-4063-B18F-36ECDCD4B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49B2-84B6-4BA0-9C5F-17EDAFBF0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25B-8611-403C-8131-4E053A0E67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733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131E75-99FA-44E1-BD92-0F750FB1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EBC699-9B88-456B-B12F-C4778FEC82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F3DCCD-240D-4428-9E39-B45923955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9E60C-3587-4EF5-ABDF-F87CD050D48B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DB4833-1B96-4540-9C49-9A6CFF96F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1EF687-CA74-4479-935D-F3F4ECBD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25B-8611-403C-8131-4E053A0E67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056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7819D01-766F-4DAD-A0A7-C901E09FF8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719667-5A85-4B78-8FCC-48814521B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4733FD-0C44-4084-BA51-B481969DA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9E60C-3587-4EF5-ABDF-F87CD050D48B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B06D5A-8962-4764-9BDD-CC080CB3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C092A1-A9B3-466F-A2D7-6976B2A2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25B-8611-403C-8131-4E053A0E67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657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9DEAB-8204-4EC3-8E33-E1AD8E6B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8690F4-0E86-418F-8E21-AE322B6A8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9B185C-3B82-4B95-AF3E-882DB2B2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9E60C-3587-4EF5-ABDF-F87CD050D48B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E2093B-130E-4C1B-BEE9-E9868BB55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411162-E3CE-4F5B-A102-E8E330038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25B-8611-403C-8131-4E053A0E67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372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0883D-3552-4E43-B685-29AD262A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51C206-AF60-4986-822E-2D1776976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B4DC48-463D-4C54-BCE6-F304A5434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9E60C-3587-4EF5-ABDF-F87CD050D48B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04BEF3-B4CB-451E-8750-C80346BF5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6E4BB9-7085-4F94-B1C2-B65FFEFC9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25B-8611-403C-8131-4E053A0E67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235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B3312E-F413-48FE-B76E-3D97AD1D6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1D8F03-56D5-41B9-BDD8-3988EB129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C4769B-CAAC-404A-B7F1-BB9016A87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AD9190-9ED5-43DA-B46C-CDAD0D5CA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9E60C-3587-4EF5-ABDF-F87CD050D48B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909029-B03B-444E-ABE4-8034C3783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4A606B-9E74-42BC-A185-43BD561F5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25B-8611-403C-8131-4E053A0E67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222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007CC-1DAA-4641-B169-9F3F797C1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BFA1AE-E871-4D73-89F9-B5D8A0331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9274BA-2B1A-437E-AD48-CECC25C6A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488722F-E7AE-4F12-8A74-592A0E1324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6AA41C-BD4B-4835-907A-6E5D369C53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F1EEC1A-CE7D-4C7A-A0F8-77507418D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9E60C-3587-4EF5-ABDF-F87CD050D48B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DB3CD7A-D45E-4AF1-9174-F6B58D099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6BEC40F-AA66-4F7D-9BA7-AEF005595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25B-8611-403C-8131-4E053A0E67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875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93FC4-B187-4128-A2D0-E41CC0CCC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3182055-6241-4C63-87F5-8209A559F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9E60C-3587-4EF5-ABDF-F87CD050D48B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DF1481-7F76-4DC4-BCB7-621876D9F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DF1455-BE07-45B3-8D5B-6264D05AF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25B-8611-403C-8131-4E053A0E67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49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F08977A-CEB2-4700-BCCC-322180A6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9E60C-3587-4EF5-ABDF-F87CD050D48B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076995C-AF41-4AF8-918D-B8E5BF51F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8A21B3-0A23-4785-9650-DA231113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25B-8611-403C-8131-4E053A0E67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561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6FF5B8-2D47-49D2-81D5-AB79975EB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115D21-F2F7-4F52-B4F2-8656776CE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78CC47-B205-42D8-988F-9AD03EFC0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10A916-3098-425F-96DA-71D6906B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9E60C-3587-4EF5-ABDF-F87CD050D48B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C86641-DD85-474E-872A-0A6905C1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DE7E3B-8C0D-4CB7-ADFF-59EB89EF5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25B-8611-403C-8131-4E053A0E67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721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C759A2-70FD-43FA-ADBF-CA14D3BC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393ACD4-B237-4295-91F1-8184DFCDD6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2D172C-151A-46DA-90EA-0D4F73F90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F437D0-B910-4470-866D-E1D1DF28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9E60C-3587-4EF5-ABDF-F87CD050D48B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F954A0-5101-450B-A4AB-6BDA8A501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559209-4529-4F59-90F7-01185185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25B-8611-403C-8131-4E053A0E67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288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E238251-8DA9-4FBA-9284-14B4DC40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B3F440-58CF-42CA-A417-C1B22EC39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B0EC9E-A4F0-4B08-8300-847C30C54F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9E60C-3587-4EF5-ABDF-F87CD050D48B}" type="datetimeFigureOut">
              <a:rPr lang="zh-CN" altLang="en-US" smtClean="0"/>
              <a:t>2019/7/31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5686B6-32EA-4AFF-829A-4EBF148E13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6C6893-CE1F-4305-8C40-A09489E62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8125B-8611-403C-8131-4E053A0E67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526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CE7454-5674-45E1-9838-960D184BB8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06E62E6-D3ED-462B-A2EB-45FE34AF29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CB4E9F-0C05-4EE9-B6C4-4C87CE105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9" t="978" r="7767"/>
          <a:stretch/>
        </p:blipFill>
        <p:spPr>
          <a:xfrm>
            <a:off x="2290194" y="67112"/>
            <a:ext cx="7667538" cy="67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46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6632D2-1596-4C33-8EDB-242ED7D31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681F634-2FE1-4964-A4CD-B3D820B51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3" r="4711" b="-541"/>
          <a:stretch/>
        </p:blipFill>
        <p:spPr>
          <a:xfrm>
            <a:off x="2080470" y="0"/>
            <a:ext cx="7698875" cy="6669249"/>
          </a:xfrm>
        </p:spPr>
      </p:pic>
    </p:spTree>
    <p:extLst>
      <p:ext uri="{BB962C8B-B14F-4D97-AF65-F5344CB8AC3E}">
        <p14:creationId xmlns:p14="http://schemas.microsoft.com/office/powerpoint/2010/main" val="1405168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F52D17-4AE0-4367-B175-920EAC2D8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3547CAD-B53A-42C4-BA1E-874AF6E92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7" t="845" r="10767"/>
          <a:stretch/>
        </p:blipFill>
        <p:spPr>
          <a:xfrm>
            <a:off x="2491529" y="-97518"/>
            <a:ext cx="6937697" cy="6955518"/>
          </a:xfrm>
        </p:spPr>
      </p:pic>
    </p:spTree>
    <p:extLst>
      <p:ext uri="{BB962C8B-B14F-4D97-AF65-F5344CB8AC3E}">
        <p14:creationId xmlns:p14="http://schemas.microsoft.com/office/powerpoint/2010/main" val="4264724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E0AA3-F9FA-448F-97F4-D94CE02E4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79F42F8-1E65-460C-AA28-9DB473CE0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8" t="-3101" r="10478"/>
          <a:stretch/>
        </p:blipFill>
        <p:spPr>
          <a:xfrm>
            <a:off x="2380376" y="-234869"/>
            <a:ext cx="7431248" cy="7008979"/>
          </a:xfrm>
        </p:spPr>
      </p:pic>
    </p:spTree>
    <p:extLst>
      <p:ext uri="{BB962C8B-B14F-4D97-AF65-F5344CB8AC3E}">
        <p14:creationId xmlns:p14="http://schemas.microsoft.com/office/powerpoint/2010/main" val="375616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C3D707-B16C-4746-AF6F-31DDC5677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9EE5086-0946-4C02-8FB1-0EF40C6F3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" t="652" r="8309" b="-517"/>
          <a:stretch/>
        </p:blipFill>
        <p:spPr>
          <a:xfrm>
            <a:off x="2390862" y="26201"/>
            <a:ext cx="7768206" cy="6831800"/>
          </a:xfrm>
        </p:spPr>
      </p:pic>
    </p:spTree>
    <p:extLst>
      <p:ext uri="{BB962C8B-B14F-4D97-AF65-F5344CB8AC3E}">
        <p14:creationId xmlns:p14="http://schemas.microsoft.com/office/powerpoint/2010/main" val="3593680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DB36B2-32BF-4EE5-81B3-080F1A4B3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F8836D5-93B7-4C4F-941D-FA9AAEA83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7" t="-4746" r="11201" b="-1867"/>
          <a:stretch/>
        </p:blipFill>
        <p:spPr>
          <a:xfrm>
            <a:off x="2424418" y="-422916"/>
            <a:ext cx="7080308" cy="7486446"/>
          </a:xfrm>
        </p:spPr>
      </p:pic>
    </p:spTree>
    <p:extLst>
      <p:ext uri="{BB962C8B-B14F-4D97-AF65-F5344CB8AC3E}">
        <p14:creationId xmlns:p14="http://schemas.microsoft.com/office/powerpoint/2010/main" val="1156690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1E28A-3DD7-4FB3-92D8-AAB749C6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CCE6067-89CA-49C8-ABDA-5971945D4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64477" y="-1145111"/>
            <a:ext cx="6847034" cy="9129378"/>
          </a:xfrm>
        </p:spPr>
      </p:pic>
    </p:spTree>
    <p:extLst>
      <p:ext uri="{BB962C8B-B14F-4D97-AF65-F5344CB8AC3E}">
        <p14:creationId xmlns:p14="http://schemas.microsoft.com/office/powerpoint/2010/main" val="2515896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宽屏</PresentationFormat>
  <Paragraphs>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 X</dc:creator>
  <cp:lastModifiedBy>S X</cp:lastModifiedBy>
  <cp:revision>2</cp:revision>
  <dcterms:created xsi:type="dcterms:W3CDTF">2019-07-30T19:00:57Z</dcterms:created>
  <dcterms:modified xsi:type="dcterms:W3CDTF">2019-07-30T19:12:35Z</dcterms:modified>
</cp:coreProperties>
</file>